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7715e15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53e73d7e9c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53e7433a0b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53e717b522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53e774d1a3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53e76f43158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53e71d3b91be.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31dd5ff0.png"/><Relationship Id="rId3" Type="http://schemas.openxmlformats.org/officeDocument/2006/relationships/image" Target="../media/file53e73cc59f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5252d200.png"/><Relationship Id="rId3" Type="http://schemas.openxmlformats.org/officeDocument/2006/relationships/image" Target="../media/file53e73b5928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5a5fd49f.png"/><Relationship Id="rId3" Type="http://schemas.openxmlformats.org/officeDocument/2006/relationships/image" Target="../media/file53e7498041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3306c18.png"/><Relationship Id="rId3" Type="http://schemas.openxmlformats.org/officeDocument/2006/relationships/image" Target="../media/file53e760089d4a.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558e9687.png"/><Relationship Id="rId3" Type="http://schemas.openxmlformats.org/officeDocument/2006/relationships/image" Target="../media/file53e743ca4f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29714fb1.png"/><Relationship Id="rId3" Type="http://schemas.openxmlformats.org/officeDocument/2006/relationships/image" Target="../media/file53e74e2702b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6323a61d.png"/><Relationship Id="rId3" Type="http://schemas.openxmlformats.org/officeDocument/2006/relationships/image" Target="../media/file53e7396eecc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3e7217a5551.png"/><Relationship Id="rId3" Type="http://schemas.openxmlformats.org/officeDocument/2006/relationships/image" Target="../media/file53e766774a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3ccd90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5be3049d.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15440e8c.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2717143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5c3183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369bf3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3e73895ddd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572,667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572,667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93 triages made. This is an decrease of 24 triages compared to the previous day (117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14 October there were 776 triages to NHS Pathways for COVID-19, this is an average of 111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2020-10-15T19:56:49Z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